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14" r:id="rId24"/>
    <p:sldId id="315" r:id="rId25"/>
    <p:sldId id="361" r:id="rId26"/>
    <p:sldId id="316" r:id="rId27"/>
    <p:sldId id="317" r:id="rId28"/>
    <p:sldId id="318" r:id="rId29"/>
    <p:sldId id="319" r:id="rId30"/>
    <p:sldId id="362" r:id="rId31"/>
    <p:sldId id="363" r:id="rId32"/>
    <p:sldId id="320" r:id="rId33"/>
    <p:sldId id="321" r:id="rId34"/>
    <p:sldId id="298" r:id="rId35"/>
    <p:sldId id="323" r:id="rId36"/>
    <p:sldId id="324" r:id="rId37"/>
    <p:sldId id="325" r:id="rId38"/>
    <p:sldId id="326" r:id="rId39"/>
    <p:sldId id="364" r:id="rId40"/>
    <p:sldId id="327" r:id="rId41"/>
    <p:sldId id="330" r:id="rId42"/>
    <p:sldId id="328" r:id="rId43"/>
    <p:sldId id="338" r:id="rId44"/>
    <p:sldId id="329" r:id="rId45"/>
    <p:sldId id="331" r:id="rId46"/>
    <p:sldId id="339" r:id="rId47"/>
    <p:sldId id="332" r:id="rId48"/>
    <p:sldId id="340" r:id="rId49"/>
    <p:sldId id="333" r:id="rId50"/>
    <p:sldId id="342" r:id="rId51"/>
    <p:sldId id="341" r:id="rId52"/>
    <p:sldId id="334" r:id="rId53"/>
    <p:sldId id="343" r:id="rId54"/>
    <p:sldId id="344" r:id="rId55"/>
    <p:sldId id="345" r:id="rId56"/>
    <p:sldId id="346" r:id="rId5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78904" autoAdjust="0"/>
  </p:normalViewPr>
  <p:slideViewPr>
    <p:cSldViewPr snapToGrid="0">
      <p:cViewPr varScale="1">
        <p:scale>
          <a:sx n="90" d="100"/>
          <a:sy n="90" d="100"/>
        </p:scale>
        <p:origin x="14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9-29T06:03:34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15752 0,'0'-18'78,"0"0"-47,-18 1-15,0 17-16,-35-36 16,-88-17-1,-141-52 1,-71-1 0,-17 18-1,-1-36 1,283 106-1,-70-52 1,52 17-16,18 18 16,-159-36-1,35 36 1,-17 0 0,-1-1-1,1 19 1,17 17-1,-52-36 1,52 19 0,-53-1-1,1 0 1,88-17-16,-107 0 16,142 17-1,0-17-15,-159 0 31,0-18-15,0 18 0,18-36-1,35 53 1,-17-17 0,123 0-16,-36 0 15,-422-142 16,440 142-31,71 0 16,35 17-16,-71-35 16,89 35-1,-18 1-15,-88-19 16,-18 1 0,-53-18-1,-52 18 16,-54-18-15,1 18 0,176 0-16,-53 35 15,53-18-15,17 0 0,-17 18 16,-53-17 0,-18-19-1,36 19 1,35 17-1,17 0 1,71 0 0,18 0-16,-35 0 15,17 0 1,35 0 15,0 0-15,1 0 31,-18 0-32,-1 0 1,19 0 0,-36 0-1,17 0 1,-34 0-1,-1 0 1,18 0-16,36 0 16,-36 0-1,18 0 1,-1 0 0,-52 0-1,-159 0 16,71 0-15,52 0 0,1 0-1,35 0 1,35 0 0,0 0-1,35 0 1,-35 0-1,-17 0 1,-54 0 0,18 0-1,-35 0 1,71 0-16,-36 0 16,35 0-1,-52 0-15,-89 0 31,-123 0-15,-88 0 0,-71 0-1,123 0 1,124 0 0,159 0-1,18 0 1,52 17 171,0-17-155,18 18-32,0 0 31,0-1 0,0 1-15,0 0 15,0 17-15,0-18 77</inkml:trace>
  <inkml:trace contextRef="#ctx0" brushRef="#br0" timeOffset="1231.7039">10319 13406 0,'0'35'141,"0"-18"-125,0 19-1,0-19 1,0 19-1,0-19 1,0 19 0,0-19-1,0 19 1,0-19 62,0 1 47,17-1-16,1-17-93,17 18 0,1-18-1,34 18 1,71 35 0,-35-36-1,0 19 1,-88-19-1,-1-17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customXml" Target="../ink/ink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4151235"/>
            <a:ext cx="5709682" cy="260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4060120"/>
            <a:ext cx="4819650" cy="2790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3714840" y="4826160"/>
              <a:ext cx="5823360" cy="84492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4816800"/>
                <a:ext cx="5842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8453</TotalTime>
  <Words>2882</Words>
  <Application>Microsoft Office PowerPoint</Application>
  <PresentationFormat>宽屏</PresentationFormat>
  <Paragraphs>405</Paragraphs>
  <Slides>56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442</cp:revision>
  <dcterms:created xsi:type="dcterms:W3CDTF">2014-03-11T02:58:27Z</dcterms:created>
  <dcterms:modified xsi:type="dcterms:W3CDTF">2018-09-29T06:03:55Z</dcterms:modified>
</cp:coreProperties>
</file>